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</p:sldIdLst>
  <p:sldSz cx="24382413" cy="13716000"/>
  <p:notesSz cx="6858000" cy="9144000"/>
  <p:embeddedFontLst>
    <p:embeddedFont>
      <p:font typeface="OPPOSans M" panose="02010600030101010101" charset="-122"/>
      <p:regular r:id="rId3"/>
    </p:embeddedFont>
    <p:embeddedFont>
      <p:font typeface="OPPOSans R" panose="02010600030101010101" charset="-122"/>
      <p:regular r:id="rId4"/>
    </p:embeddedFont>
  </p:embeddedFontLst>
  <p:custDataLst>
    <p:tags r:id="rId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66">
          <p15:clr>
            <a:srgbClr val="A4A3A4"/>
          </p15:clr>
        </p15:guide>
        <p15:guide id="2" pos="15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CAE3"/>
    <a:srgbClr val="0C112A"/>
    <a:srgbClr val="ADE7F2"/>
    <a:srgbClr val="EAEAEA"/>
    <a:srgbClr val="73D5E9"/>
    <a:srgbClr val="B478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04" autoAdjust="0"/>
    <p:restoredTop sz="94660"/>
  </p:normalViewPr>
  <p:slideViewPr>
    <p:cSldViewPr snapToGrid="0" showGuides="1">
      <p:cViewPr varScale="1">
        <p:scale>
          <a:sx n="55" d="100"/>
          <a:sy n="55" d="100"/>
        </p:scale>
        <p:origin x="894" y="84"/>
      </p:cViewPr>
      <p:guideLst>
        <p:guide orient="horz" pos="3866"/>
        <p:guide pos="15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font" Target="fonts/font1.fntdata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tags" Target="tags/tag1.xml"/><Relationship Id="rId4" Type="http://schemas.openxmlformats.org/officeDocument/2006/relationships/font" Target="fonts/font2.fntdata"/><Relationship Id="rId9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47850" y="2244726"/>
            <a:ext cx="18287101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047850" y="7204076"/>
            <a:ext cx="18287101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7448943" y="730250"/>
            <a:ext cx="5257542" cy="11623676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676318" y="730250"/>
            <a:ext cx="15467840" cy="11623676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63618" y="3419476"/>
            <a:ext cx="21030167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63618" y="9178926"/>
            <a:ext cx="21030167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76318" y="3651250"/>
            <a:ext cx="10362691" cy="8702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343793" y="3651250"/>
            <a:ext cx="10362691" cy="8702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730250"/>
            <a:ext cx="21030167" cy="265112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9493" y="3362326"/>
            <a:ext cx="1031506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79493" y="5010150"/>
            <a:ext cx="10315067" cy="73691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2343793" y="3362326"/>
            <a:ext cx="1036586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2343793" y="5010150"/>
            <a:ext cx="10365867" cy="73691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914400"/>
            <a:ext cx="786408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365867" y="1974850"/>
            <a:ext cx="12343793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493" y="4114800"/>
            <a:ext cx="786408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914400"/>
            <a:ext cx="786408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0365867" y="1974850"/>
            <a:ext cx="12343793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493" y="4114800"/>
            <a:ext cx="786408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676318" y="730250"/>
            <a:ext cx="21030167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6318" y="3651250"/>
            <a:ext cx="21030167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676318" y="12712700"/>
            <a:ext cx="548613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7ED91-FF71-4E67-9E4D-6D8A20291507}" type="datetimeFigureOut">
              <a:rPr lang="zh-CN" altLang="en-US" smtClean="0"/>
              <a:t>2023/3/8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076803" y="12712700"/>
            <a:ext cx="8229196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7220354" y="12712700"/>
            <a:ext cx="548613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ct val="401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五边形 14">
            <a:extLst>
              <a:ext uri="{FF2B5EF4-FFF2-40B4-BE49-F238E27FC236}">
                <a16:creationId xmlns:a16="http://schemas.microsoft.com/office/drawing/2014/main" id="{5EB5056B-347A-47FE-B3E1-95B3F045A2E4}"/>
              </a:ext>
            </a:extLst>
          </p:cNvPr>
          <p:cNvSpPr/>
          <p:nvPr/>
        </p:nvSpPr>
        <p:spPr>
          <a:xfrm>
            <a:off x="5911626" y="1754191"/>
            <a:ext cx="12559551" cy="11961472"/>
          </a:xfrm>
          <a:prstGeom prst="pentagon">
            <a:avLst/>
          </a:prstGeom>
          <a:solidFill>
            <a:schemeClr val="bg1"/>
          </a:solidFill>
          <a:ln w="6350">
            <a:solidFill>
              <a:srgbClr val="0C112A">
                <a:alpha val="46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71" tIns="91435" rIns="182871" bIns="91435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3600"/>
          </a:p>
        </p:txBody>
      </p:sp>
      <p:sp>
        <p:nvSpPr>
          <p:cNvPr id="16" name="五边形 15">
            <a:extLst>
              <a:ext uri="{FF2B5EF4-FFF2-40B4-BE49-F238E27FC236}">
                <a16:creationId xmlns:a16="http://schemas.microsoft.com/office/drawing/2014/main" id="{21B086A8-B69C-4C85-8208-6E21D295AAE4}"/>
              </a:ext>
            </a:extLst>
          </p:cNvPr>
          <p:cNvSpPr/>
          <p:nvPr/>
        </p:nvSpPr>
        <p:spPr>
          <a:xfrm>
            <a:off x="8610177" y="4324238"/>
            <a:ext cx="7162448" cy="6821377"/>
          </a:xfrm>
          <a:prstGeom prst="pentagon">
            <a:avLst/>
          </a:prstGeom>
          <a:solidFill>
            <a:srgbClr val="FBFBFB"/>
          </a:solidFill>
          <a:ln w="6350">
            <a:solidFill>
              <a:srgbClr val="0C112A">
                <a:alpha val="74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71" tIns="91435" rIns="182871" bIns="91435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3600"/>
          </a:p>
        </p:txBody>
      </p:sp>
      <p:sp>
        <p:nvSpPr>
          <p:cNvPr id="17" name="五边形 16">
            <a:extLst>
              <a:ext uri="{FF2B5EF4-FFF2-40B4-BE49-F238E27FC236}">
                <a16:creationId xmlns:a16="http://schemas.microsoft.com/office/drawing/2014/main" id="{7E10CD33-A042-4518-932E-E099B485D963}"/>
              </a:ext>
            </a:extLst>
          </p:cNvPr>
          <p:cNvSpPr/>
          <p:nvPr/>
        </p:nvSpPr>
        <p:spPr>
          <a:xfrm>
            <a:off x="9191874" y="4878237"/>
            <a:ext cx="5999053" cy="5713379"/>
          </a:xfrm>
          <a:prstGeom prst="pentagon">
            <a:avLst/>
          </a:prstGeom>
          <a:solidFill>
            <a:srgbClr val="ADE7F2"/>
          </a:solidFill>
          <a:ln w="635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71" tIns="91435" rIns="182871" bIns="91435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15053658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ULLTEXTBEAUTIFYED" val="1"/>
  <p:tag name="COMMONDATA" val="eyJoZGlkIjoiMWZmNzAzMzFlOTc2MTY3OGNiYmVlMzFlNjIyMjUzZT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2">
      <a:majorFont>
        <a:latin typeface="OPPOSans M"/>
        <a:ea typeface="OPPOSans B"/>
        <a:cs typeface=""/>
      </a:majorFont>
      <a:minorFont>
        <a:latin typeface="OPPOSans R"/>
        <a:ea typeface="OPPOSans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0</Words>
  <Application>Microsoft Office PowerPoint</Application>
  <PresentationFormat>自定义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OPPOSans R</vt:lpstr>
      <vt:lpstr>OPPOSans M</vt:lpstr>
      <vt:lpstr>Arial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洪涛</dc:creator>
  <cp:lastModifiedBy>Administrator</cp:lastModifiedBy>
  <cp:revision>11</cp:revision>
  <dcterms:created xsi:type="dcterms:W3CDTF">2022-07-03T12:24:00Z</dcterms:created>
  <dcterms:modified xsi:type="dcterms:W3CDTF">2023-03-08T06:13:48Z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A6804BA1C28C4513BC491CECC6172305</vt:lpwstr>
  </property>
  <property fmtid="{D5CDD505-2E9C-101B-9397-08002B2CF9AE}" pid="3" name="KSOProductBuildVer">
    <vt:lpwstr>2052-11.1.0.11875</vt:lpwstr>
  </property>
</Properties>
</file>

<file path=docProps/thumbnail.jpeg>
</file>